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9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2E9D98B9-E8A9-4E6A-AF01-723CB74DF0DD}">
          <p14:sldIdLst>
            <p14:sldId id="261"/>
            <p14:sldId id="256"/>
            <p14:sldId id="259"/>
            <p14:sldId id="257"/>
            <p14:sldId id="258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785604-CA9A-4EF9-A924-680B06F0EEE3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057560-EBA7-45F9-AF41-188B5D1685E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4114800" cy="685800"/>
          </a:xfrm>
        </p:spPr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latin typeface="Comic Sans MS" panose="030F0702030302020204" pitchFamily="66" charset="0"/>
              </a:rPr>
              <a:t>Essay</a:t>
            </a:r>
            <a:endParaRPr lang="en-US" sz="48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Proper heading</a:t>
            </a:r>
          </a:p>
          <a:p>
            <a:r>
              <a:rPr lang="en-US" sz="6000" dirty="0" smtClean="0"/>
              <a:t>Title</a:t>
            </a:r>
          </a:p>
          <a:p>
            <a:r>
              <a:rPr lang="en-US" sz="6000" dirty="0" smtClean="0"/>
              <a:t>5 paragraphs (5-6 sentences each)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0786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04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7200" b="1" u="sng" dirty="0" smtClean="0">
                <a:latin typeface="Comic Sans MS" panose="030F0702030302020204" pitchFamily="66" charset="0"/>
              </a:rPr>
              <a:t>Introduction</a:t>
            </a:r>
            <a:endParaRPr lang="en-US" sz="72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828800"/>
            <a:ext cx="6400800" cy="17526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>
                <a:solidFill>
                  <a:schemeClr val="tx1"/>
                </a:solidFill>
              </a:rPr>
              <a:t>Explain to the reader what you are going to discuss in your essay</a:t>
            </a:r>
          </a:p>
          <a:p>
            <a:endParaRPr lang="en-US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latin typeface="Comic Sans MS" panose="030F0702030302020204" pitchFamily="66" charset="0"/>
              </a:rPr>
              <a:t>Paragraph 2</a:t>
            </a:r>
            <a:endParaRPr lang="en-US" sz="60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How are minerals formed?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7506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 smtClean="0">
                <a:latin typeface="Comic Sans MS" panose="030F0702030302020204" pitchFamily="66" charset="0"/>
              </a:rPr>
              <a:t>Paragraph 3</a:t>
            </a:r>
            <a:endParaRPr lang="en-US" sz="66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800" b="1" dirty="0" smtClean="0"/>
              <a:t>What are the properties that we use to identify minerals?</a:t>
            </a:r>
          </a:p>
          <a:p>
            <a:endParaRPr lang="en-US" sz="4800" b="1" dirty="0"/>
          </a:p>
          <a:p>
            <a:r>
              <a:rPr lang="en-US" sz="4800" b="1" dirty="0" smtClean="0"/>
              <a:t>Why do we use more than 1 property to identify minerals?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94200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 smtClean="0">
                <a:latin typeface="Comic Sans MS" panose="030F0702030302020204" pitchFamily="66" charset="0"/>
              </a:rPr>
              <a:t>Paragraph 4 </a:t>
            </a:r>
            <a:endParaRPr lang="en-US" sz="66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Briefly describe the different properties used to identify minerals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2798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u="sng" dirty="0" smtClean="0">
                <a:latin typeface="Comic Sans MS" panose="030F0702030302020204" pitchFamily="66" charset="0"/>
              </a:rPr>
              <a:t>Conclusion</a:t>
            </a:r>
            <a:endParaRPr lang="en-US" sz="6600" b="1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Restate what you wrote about in your essay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413690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77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Essay</vt:lpstr>
      <vt:lpstr>Introduction</vt:lpstr>
      <vt:lpstr>Paragraph 2</vt:lpstr>
      <vt:lpstr>Paragraph 3</vt:lpstr>
      <vt:lpstr>Paragraph 4 </vt:lpstr>
      <vt:lpstr>Conclusion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Essay</dc:title>
  <dc:creator>Steven Fishel</dc:creator>
  <cp:lastModifiedBy>Steven Fishel</cp:lastModifiedBy>
  <cp:revision>2</cp:revision>
  <dcterms:created xsi:type="dcterms:W3CDTF">2016-09-21T12:31:09Z</dcterms:created>
  <dcterms:modified xsi:type="dcterms:W3CDTF">2016-09-21T12:42:33Z</dcterms:modified>
</cp:coreProperties>
</file>